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5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39" r="8973" b="14112"/>
          <a:stretch>
            <a:fillRect/>
          </a:stretch>
        </p:blipFill>
        <p:spPr>
          <a:xfrm>
            <a:off x="1403647" y="1988840"/>
            <a:ext cx="6736014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“Банковское дело” в рамках Дня финансиста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провела Интеллектуальную игру – </a:t>
            </a:r>
            <a:b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 ФИНАНСИСТ-</a:t>
            </a:r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5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114" y="1524000"/>
            <a:ext cx="6851771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Узбекский национальный танец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114" y="1524000"/>
            <a:ext cx="6851771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Награждение участников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5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10" t="25917" b="6359"/>
          <a:stretch>
            <a:fillRect/>
          </a:stretch>
        </p:blipFill>
        <p:spPr>
          <a:xfrm>
            <a:off x="611560" y="548680"/>
            <a:ext cx="803902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30080"/>
            <a:ext cx="8229600" cy="12192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Памятное фото всех участников интеллектуальной игры “Лидер-Финансист”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проводимой кафедрой “Банковское дело” ко дню Финансиста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742"/>
          <a:stretch>
            <a:fillRect/>
          </a:stretch>
        </p:blipFill>
        <p:spPr>
          <a:xfrm>
            <a:off x="1187624" y="1772816"/>
            <a:ext cx="6867485" cy="4035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16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ГЛАВНЫЕ УЧАСТНИКИ ИНТЕЛЛЕКТУАЛЬНОЙ ИГРЫ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45"/>
          <a:stretch>
            <a:fillRect/>
          </a:stretch>
        </p:blipFill>
        <p:spPr>
          <a:xfrm rot="5400000">
            <a:off x="1630556" y="1575278"/>
            <a:ext cx="5688632" cy="4377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68424"/>
            <a:ext cx="8229600" cy="612304"/>
          </a:xfrm>
        </p:spPr>
        <p:txBody>
          <a:bodyPr>
            <a:noAutofit/>
          </a:bodyPr>
          <a:lstStyle/>
          <a:p>
            <a:pPr algn="ctr"/>
            <a:r>
              <a:rPr lang="kk-KZ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Пуган Галина, КЭУК, г. Караганда</a:t>
            </a:r>
            <a:endParaRPr lang="ru-RU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27684" y="1539046"/>
            <a:ext cx="5688632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Жетписбекова Перизат, </a:t>
            </a:r>
            <a:br>
              <a:rPr lang="kk-KZ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kk-KZ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КазАТУ им.С.Сейфуллина г. Астана</a:t>
            </a:r>
            <a:endParaRPr lang="ru-RU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71700" y="1539044"/>
            <a:ext cx="54006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68424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Оралбеков Аят </a:t>
            </a:r>
            <a:br>
              <a:rPr lang="kk-KZ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ЕНУ им.Л.Гумилева г. Астана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114" y="908720"/>
            <a:ext cx="6851771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56856"/>
            <a:ext cx="8229600" cy="140439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Жюри интеллектуальной игры “Лидер-Финансист”: </a:t>
            </a:r>
            <a:b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Мухамеджанов Б.М., начальник отдела посткредитного обслуживания “БЦК”, Джабаева Г.Р., зам.директор КФ АО “Дельта Банк”, </a:t>
            </a:r>
            <a:b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Кожахмет А.Е. </a:t>
            </a:r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Начальник </a:t>
            </a:r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отдела по персональному </a:t>
            </a:r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менеджменту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мсб КФ Ао “БТА банк”.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114" y="1524000"/>
            <a:ext cx="6851771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759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Вступительное  слово жюри </a:t>
            </a:r>
            <a:br>
              <a:rPr lang="kk-KZ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Мухамеджанова Бахытжана Момбаевича, начальника отдела посткредитногор обслуживания “Банк Центр Кредит”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114" y="1196752"/>
            <a:ext cx="6851771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 algn="ctr"/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Музыкальный подарок от студентки </a:t>
            </a:r>
            <a:b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Нурбану Кауазовой учатсникам интеллектуальной игры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114" y="1524000"/>
            <a:ext cx="6851771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Подведение итогов жюри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69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Кафедра “Банковское дело” в рамках Дня финансиста провела Интеллектуальную игру –  ЛИДЕР ФИНАНСИСТ-2014!</vt:lpstr>
      <vt:lpstr>ГЛАВНЫЕ УЧАСТНИКИ ИНТЕЛЛЕКТУАЛЬНОЙ ИГРЫ</vt:lpstr>
      <vt:lpstr>Пуган Галина, КЭУК, г. Караганда</vt:lpstr>
      <vt:lpstr>Жетписбекова Перизат,  КазАТУ им.С.Сейфуллина г. Астана</vt:lpstr>
      <vt:lpstr>Оралбеков Аят  ЕНУ им.Л.Гумилева г. Астана</vt:lpstr>
      <vt:lpstr>Жюри интеллектуальной игры “Лидер-Финансист”:  Мухамеджанов Б.М., начальник отдела посткредитного обслуживания “БЦК”, Джабаева Г.Р., зам.директор КФ АО “Дельта Банк”,  Кожахмет А.Е. Начальник отдела по персональному менеджменту  мсб КФ Ао “БТА банк”.</vt:lpstr>
      <vt:lpstr>Вступительное  слово жюри  Мухамеджанова Бахытжана Момбаевича, начальника отдела посткредитногор обслуживания “Банк Центр Кредит”</vt:lpstr>
      <vt:lpstr>Музыкальный подарок от студентки  Нурбану Кауазовой учатсникам интеллектуальной игры</vt:lpstr>
      <vt:lpstr>Подведение итогов жюри</vt:lpstr>
      <vt:lpstr>Узбекский национальный танец</vt:lpstr>
      <vt:lpstr>Награждение участников</vt:lpstr>
      <vt:lpstr>Памятное фото всех участников интеллектуальной игры “Лидер-Финансист”  проводимой кафедрой “Банковское дело” ко дню Финансиста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–  ЛИДЕР ФИНАНСИСТ!</dc:title>
  <cp:lastModifiedBy>mari</cp:lastModifiedBy>
  <cp:revision>15</cp:revision>
  <dcterms:modified xsi:type="dcterms:W3CDTF">2014-12-05T05:04:42Z</dcterms:modified>
</cp:coreProperties>
</file>